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928670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Жизнь, как в «Сказке»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071678"/>
            <a:ext cx="3379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(группа №2)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0-02-0a-421425ce58c73699bddd275e2ad5273ede3a0e6cd555ce5655967cd5c51e3967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876"/>
            <a:ext cx="3810026" cy="2857520"/>
          </a:xfrm>
          <a:prstGeom prst="rect">
            <a:avLst/>
          </a:prstGeom>
        </p:spPr>
      </p:pic>
      <p:pic>
        <p:nvPicPr>
          <p:cNvPr id="7" name="Рисунок 6" descr="0-02-0a-d99770fd413ca03434c0292ef35db2e54476141c12c94e1814b5615c4e0c65b8_full.jpg"/>
          <p:cNvPicPr>
            <a:picLocks noChangeAspect="1"/>
          </p:cNvPicPr>
          <p:nvPr/>
        </p:nvPicPr>
        <p:blipFill>
          <a:blip r:embed="rId3"/>
          <a:srcRect l="8949" t="2273" r="5397" b="-1"/>
          <a:stretch>
            <a:fillRect/>
          </a:stretch>
        </p:blipFill>
        <p:spPr>
          <a:xfrm>
            <a:off x="428596" y="3571876"/>
            <a:ext cx="4452415" cy="2857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00298" y="2786058"/>
            <a:ext cx="4291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Воспитатель –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Леднева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Е.Ю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-02-0a-2d733decf445ef16361c943d65ecf22f97f612f25c0e3cc84495abeffd3c689a_full.jpg"/>
          <p:cNvPicPr>
            <a:picLocks noChangeAspect="1"/>
          </p:cNvPicPr>
          <p:nvPr/>
        </p:nvPicPr>
        <p:blipFill>
          <a:blip r:embed="rId2"/>
          <a:srcRect r="13333"/>
          <a:stretch>
            <a:fillRect/>
          </a:stretch>
        </p:blipFill>
        <p:spPr>
          <a:xfrm>
            <a:off x="500035" y="1785926"/>
            <a:ext cx="2646778" cy="4071966"/>
          </a:xfrm>
          <a:prstGeom prst="rect">
            <a:avLst/>
          </a:prstGeom>
        </p:spPr>
      </p:pic>
      <p:pic>
        <p:nvPicPr>
          <p:cNvPr id="5" name="Рисунок 4" descr="0-02-0a-df5ff035b247e8edf6926d491666324f6ab36d8c9260a761abbe9f20d2764334_full.jpg"/>
          <p:cNvPicPr>
            <a:picLocks noChangeAspect="1"/>
          </p:cNvPicPr>
          <p:nvPr/>
        </p:nvPicPr>
        <p:blipFill>
          <a:blip r:embed="rId3"/>
          <a:srcRect r="13953" b="581"/>
          <a:stretch>
            <a:fillRect/>
          </a:stretch>
        </p:blipFill>
        <p:spPr>
          <a:xfrm>
            <a:off x="6000760" y="1785926"/>
            <a:ext cx="2643206" cy="4071966"/>
          </a:xfrm>
          <a:prstGeom prst="rect">
            <a:avLst/>
          </a:prstGeom>
        </p:spPr>
      </p:pic>
      <p:pic>
        <p:nvPicPr>
          <p:cNvPr id="6" name="Рисунок 5" descr="0-02-05-74a57ea41c000fdd489f95422fa6d8ba94ab65c7985d135448c9ba7ac124509f_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785926"/>
            <a:ext cx="3053974" cy="407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500042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Подарки, поздравления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прими на День рождения!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357982" cy="69437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Словно в сказке мы живем: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-02-0a-4037cd78faf5f57b9e3806d8f7173be88dabc2a79ecc356962b408591ec7cf9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2678925" cy="3571900"/>
          </a:xfrm>
          <a:prstGeom prst="rect">
            <a:avLst/>
          </a:prstGeom>
        </p:spPr>
      </p:pic>
      <p:pic>
        <p:nvPicPr>
          <p:cNvPr id="5" name="Рисунок 4" descr="0-02-0a-ef5d92494ae11730d65c76ad984b53f9339c0fc5b9fedaa1743636f2e6db1b15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9" y="1571612"/>
            <a:ext cx="2643206" cy="3524275"/>
          </a:xfrm>
          <a:prstGeom prst="rect">
            <a:avLst/>
          </a:prstGeom>
        </p:spPr>
      </p:pic>
      <p:pic>
        <p:nvPicPr>
          <p:cNvPr id="6" name="Рисунок 5" descr="0-02-0a-231d6691c67fd61fd2e73034ff7306c8c317ad93df555224aa26829c7de9a4ce_full.jpg"/>
          <p:cNvPicPr>
            <a:picLocks noChangeAspect="1"/>
          </p:cNvPicPr>
          <p:nvPr/>
        </p:nvPicPr>
        <p:blipFill>
          <a:blip r:embed="rId4"/>
          <a:srcRect l="18055" b="28125"/>
          <a:stretch>
            <a:fillRect/>
          </a:stretch>
        </p:blipFill>
        <p:spPr>
          <a:xfrm>
            <a:off x="3143240" y="2357430"/>
            <a:ext cx="2898916" cy="33902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662" y="5214950"/>
            <a:ext cx="1431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пляшем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214950"/>
            <a:ext cx="137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поём!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64305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играем,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Быть здоровым - это модно!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Дружно, весело, задорно!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-02-0a-5c4cbab4f6ecada1417b994d4ce171c0928a7e3656ac69553628c41046c4e5c0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857364"/>
            <a:ext cx="3000360" cy="4000480"/>
          </a:xfrm>
          <a:prstGeom prst="rect">
            <a:avLst/>
          </a:prstGeom>
        </p:spPr>
      </p:pic>
      <p:pic>
        <p:nvPicPr>
          <p:cNvPr id="5" name="Рисунок 4" descr="0-02-0a-26ef1f6ee9fb3009cba38f2024b85eed0e51ac93ad9a0d10c353f91f0052a5aa_full.jpg"/>
          <p:cNvPicPr>
            <a:picLocks noChangeAspect="1"/>
          </p:cNvPicPr>
          <p:nvPr/>
        </p:nvPicPr>
        <p:blipFill>
          <a:blip r:embed="rId3"/>
          <a:srcRect b="4545"/>
          <a:stretch>
            <a:fillRect/>
          </a:stretch>
        </p:blipFill>
        <p:spPr>
          <a:xfrm>
            <a:off x="4786314" y="1857364"/>
            <a:ext cx="314325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643866" cy="7143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Умелые руки не знают скуки!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-02-0a-92bf6ba1977933b6c2fe9a61cd382088b1af915363530750aa67893e316cbbba_full.jpg"/>
          <p:cNvPicPr>
            <a:picLocks noChangeAspect="1"/>
          </p:cNvPicPr>
          <p:nvPr/>
        </p:nvPicPr>
        <p:blipFill>
          <a:blip r:embed="rId2"/>
          <a:srcRect l="2614" t="2941" b="4412"/>
          <a:stretch>
            <a:fillRect/>
          </a:stretch>
        </p:blipFill>
        <p:spPr>
          <a:xfrm>
            <a:off x="6042998" y="1357298"/>
            <a:ext cx="2672405" cy="4519773"/>
          </a:xfrm>
          <a:prstGeom prst="rect">
            <a:avLst/>
          </a:prstGeom>
        </p:spPr>
      </p:pic>
      <p:pic>
        <p:nvPicPr>
          <p:cNvPr id="5" name="Рисунок 4" descr="0-02-05-4f7b98713f778ea8240493f01226763fb9ef67e98ad7dc62c57890cd125b6f9d_full.jpg"/>
          <p:cNvPicPr>
            <a:picLocks noChangeAspect="1"/>
          </p:cNvPicPr>
          <p:nvPr/>
        </p:nvPicPr>
        <p:blipFill>
          <a:blip r:embed="rId3"/>
          <a:srcRect t="1520" b="2703"/>
          <a:stretch>
            <a:fillRect/>
          </a:stretch>
        </p:blipFill>
        <p:spPr>
          <a:xfrm>
            <a:off x="3214678" y="1357298"/>
            <a:ext cx="2714644" cy="4500594"/>
          </a:xfrm>
          <a:prstGeom prst="rect">
            <a:avLst/>
          </a:prstGeom>
        </p:spPr>
      </p:pic>
      <p:pic>
        <p:nvPicPr>
          <p:cNvPr id="6" name="Рисунок 5" descr="0-02-0a-53e3b2f02416c3738ad4bc6370a82823b746bba2e821765f764b98ab69137400_full.jpg"/>
          <p:cNvPicPr>
            <a:picLocks noChangeAspect="1"/>
          </p:cNvPicPr>
          <p:nvPr/>
        </p:nvPicPr>
        <p:blipFill>
          <a:blip r:embed="rId4"/>
          <a:srcRect b="12500"/>
          <a:stretch>
            <a:fillRect/>
          </a:stretch>
        </p:blipFill>
        <p:spPr>
          <a:xfrm>
            <a:off x="428596" y="1357298"/>
            <a:ext cx="270513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694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Здесь друзей себе находят –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0-02-05-910a623a0b93c5271042fddc0da47968f9950cb79e19a0789b7370fd28ff54e0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000240"/>
            <a:ext cx="2855117" cy="3806822"/>
          </a:xfrm>
        </p:spPr>
      </p:pic>
      <p:pic>
        <p:nvPicPr>
          <p:cNvPr id="5" name="Рисунок 4" descr="0-02-05-88926edaf3b8a04ac6d4db92d8b8c6a60676ac5423e5a015d5b0c49f55257b0a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37"/>
            <a:ext cx="2571768" cy="3429023"/>
          </a:xfrm>
          <a:prstGeom prst="rect">
            <a:avLst/>
          </a:prstGeom>
        </p:spPr>
      </p:pic>
      <p:pic>
        <p:nvPicPr>
          <p:cNvPr id="6" name="Рисунок 5" descr="0-02-05-73228a7285151792e8a8d9db3136b3c80ea2b716b659db7d1efdaff172da8596_full.jpg"/>
          <p:cNvPicPr>
            <a:picLocks noChangeAspect="1"/>
          </p:cNvPicPr>
          <p:nvPr/>
        </p:nvPicPr>
        <p:blipFill>
          <a:blip r:embed="rId4" cstate="print"/>
          <a:srcRect l="1" r="-1695"/>
          <a:stretch>
            <a:fillRect/>
          </a:stretch>
        </p:blipFill>
        <p:spPr>
          <a:xfrm>
            <a:off x="6000760" y="2763834"/>
            <a:ext cx="2786082" cy="3652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прогулку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428736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ними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214554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ходят!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Пусть немало развлечений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-02-05-0048051ce5654e357a202ae61ce0e6f8df27254eb68c8a1144f9e8caf3494fbb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2715837" cy="4825136"/>
          </a:xfrm>
          <a:prstGeom prst="rect">
            <a:avLst/>
          </a:prstGeom>
        </p:spPr>
      </p:pic>
      <p:pic>
        <p:nvPicPr>
          <p:cNvPr id="5" name="Рисунок 4" descr="0-02-0a-07c1efaecc84bf2dd66f95f5b6a410ce657989ba81e43273f4180d6ff23b5166_full.jpg"/>
          <p:cNvPicPr>
            <a:picLocks noChangeAspect="1"/>
          </p:cNvPicPr>
          <p:nvPr/>
        </p:nvPicPr>
        <p:blipFill>
          <a:blip r:embed="rId3"/>
          <a:srcRect l="13725" r="7842"/>
          <a:stretch>
            <a:fillRect/>
          </a:stretch>
        </p:blipFill>
        <p:spPr>
          <a:xfrm>
            <a:off x="5857884" y="1071546"/>
            <a:ext cx="2857520" cy="4857737"/>
          </a:xfrm>
          <a:prstGeom prst="rect">
            <a:avLst/>
          </a:prstGeom>
        </p:spPr>
      </p:pic>
      <p:pic>
        <p:nvPicPr>
          <p:cNvPr id="6" name="Рисунок 5" descr="0-02-0a-355da70e853a7f58446e042981aa9e0c9b827c1578b569463e8ae00bdf1c4029_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500174"/>
            <a:ext cx="3000378" cy="4000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8794" y="5857892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день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прекрасный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принесёт!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786346" cy="69437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Люблю я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фотосессии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-02-0a-f704ea2429bdc08d9f55ce7b255c99d7af0c052fd52620cd15d52bd463bf99c7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71744"/>
            <a:ext cx="4381499" cy="3286124"/>
          </a:xfrm>
          <a:prstGeom prst="rect">
            <a:avLst/>
          </a:prstGeom>
        </p:spPr>
      </p:pic>
      <p:pic>
        <p:nvPicPr>
          <p:cNvPr id="5" name="Рисунок 4" descr="0-02-0a-15a5bf25de6d2311b33a4a9ab3ec995acdffe13cec1ba66522a17df5313a19e7_full.jpg"/>
          <p:cNvPicPr>
            <a:picLocks noChangeAspect="1"/>
          </p:cNvPicPr>
          <p:nvPr/>
        </p:nvPicPr>
        <p:blipFill>
          <a:blip r:embed="rId3"/>
          <a:srcRect b="27083"/>
          <a:stretch>
            <a:fillRect/>
          </a:stretch>
        </p:blipFill>
        <p:spPr>
          <a:xfrm>
            <a:off x="500034" y="1285861"/>
            <a:ext cx="3453510" cy="3357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9058" y="1785926"/>
            <a:ext cx="4916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них всегда мне весело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Открыта дверь, музей гостей встречает!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0-02-0a-2c3af0ff94eb93333043264b5b538fd4c0c2a12c65c3dd9986aad51249469958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142984"/>
            <a:ext cx="2768205" cy="3690939"/>
          </a:xfrm>
          <a:prstGeom prst="rect">
            <a:avLst/>
          </a:prstGeom>
        </p:spPr>
      </p:pic>
      <p:pic>
        <p:nvPicPr>
          <p:cNvPr id="6" name="Рисунок 5" descr="0-02-05-88992b32664ae4f7faae26c1c3df38a79b101f695bc1de3e765bbced98b09c6f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42984"/>
            <a:ext cx="4214810" cy="3161108"/>
          </a:xfrm>
          <a:prstGeom prst="rect">
            <a:avLst/>
          </a:prstGeom>
        </p:spPr>
      </p:pic>
      <p:pic>
        <p:nvPicPr>
          <p:cNvPr id="4" name="Рисунок 3" descr="0-02-0a-59f500e345dc3a55cc2c3cf4833f2ab05cbf5c829c68e61a8233813474689a9b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857628"/>
            <a:ext cx="3571868" cy="267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-02-0a-a06beececb9f06761beb341bf39d0367779fc65ad1a329522928b485ce3f3bcf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143248"/>
            <a:ext cx="3619525" cy="2714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Будем мы на равных на конкурсах забавных!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-02-0a-de133d54d34edc65164ad3441fa1dddc269e5c898b0b1469322dba3e2b4a4981_full.jpg"/>
          <p:cNvPicPr>
            <a:picLocks noChangeAspect="1"/>
          </p:cNvPicPr>
          <p:nvPr/>
        </p:nvPicPr>
        <p:blipFill>
          <a:blip r:embed="rId3"/>
          <a:srcRect l="8423" t="3377"/>
          <a:stretch>
            <a:fillRect/>
          </a:stretch>
        </p:blipFill>
        <p:spPr>
          <a:xfrm>
            <a:off x="2857488" y="1571612"/>
            <a:ext cx="3106819" cy="4087922"/>
          </a:xfrm>
          <a:prstGeom prst="rect">
            <a:avLst/>
          </a:prstGeom>
        </p:spPr>
      </p:pic>
      <p:pic>
        <p:nvPicPr>
          <p:cNvPr id="5" name="Рисунок 4" descr="0-02-0a-c5a6c49545abdc6b7980b3107bc68cd54d63c84d02fbee1786fd37f89046840f_full.jpg"/>
          <p:cNvPicPr>
            <a:picLocks noChangeAspect="1"/>
          </p:cNvPicPr>
          <p:nvPr/>
        </p:nvPicPr>
        <p:blipFill>
          <a:blip r:embed="rId4"/>
          <a:srcRect t="17808" b="8218"/>
          <a:stretch>
            <a:fillRect/>
          </a:stretch>
        </p:blipFill>
        <p:spPr>
          <a:xfrm>
            <a:off x="500034" y="1214422"/>
            <a:ext cx="2714644" cy="403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236</TotalTime>
  <Words>90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Monotype Corsiva</vt:lpstr>
      <vt:lpstr>Verdana</vt:lpstr>
      <vt:lpstr>Wingdings 2</vt:lpstr>
      <vt:lpstr>Аспект</vt:lpstr>
      <vt:lpstr>Презентация PowerPoint</vt:lpstr>
      <vt:lpstr>Словно в сказке мы живем:</vt:lpstr>
      <vt:lpstr>Быть здоровым - это модно! Дружно, весело, задорно!</vt:lpstr>
      <vt:lpstr>Умелые руки не знают скуки!</vt:lpstr>
      <vt:lpstr>Здесь друзей себе находят –</vt:lpstr>
      <vt:lpstr>Пусть немало развлечений</vt:lpstr>
      <vt:lpstr>Люблю я фотосессии,</vt:lpstr>
      <vt:lpstr>Открыта дверь, музей гостей встречает!</vt:lpstr>
      <vt:lpstr>Будем мы на равных на конкурсах забавных!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Гриша Ястребов</dc:creator>
  <cp:lastModifiedBy>Гриша Ястребов</cp:lastModifiedBy>
  <cp:revision>27</cp:revision>
  <dcterms:modified xsi:type="dcterms:W3CDTF">2020-04-26T07:20:14Z</dcterms:modified>
</cp:coreProperties>
</file>