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11" r="4211"/>
          <a:stretch>
            <a:fillRect/>
          </a:stretch>
        </p:blipFill>
        <p:spPr>
          <a:xfrm>
            <a:off x="3491880" y="1628800"/>
            <a:ext cx="565212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3398912" cy="432048"/>
          </a:xfrm>
        </p:spPr>
        <p:txBody>
          <a:bodyPr/>
          <a:lstStyle/>
          <a:p>
            <a:pPr algn="ctr"/>
            <a:r>
              <a:rPr lang="ru-RU" dirty="0" smtClean="0"/>
              <a:t>НАШ ДЕВИЗ: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140968"/>
            <a:ext cx="3384376" cy="18722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/>
              <a:t>МЫ ВЕСЬ ДЕНЬ ЖУЖЖИМ, ЖУЖЖИМ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/>
              <a:t>И ВЕЗДЕ ПОСПЕТЬ ХОТИМ.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/>
              <a:t>ПЕСНЮ СПЕТЬ И ПОПЛЯСАТЬ,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/>
              <a:t>С ДРУГОМ В ИГРЫ ПОИГРАТЬ,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/>
              <a:t>ЗАНИМАТЬСЯ, ОТДЫХАТЬ, </a:t>
            </a:r>
            <a:br>
              <a:rPr lang="ru-RU" sz="1200" b="1" dirty="0" smtClean="0"/>
            </a:br>
            <a:r>
              <a:rPr lang="ru-RU" sz="1200" b="1" dirty="0" smtClean="0"/>
              <a:t>ЗНАНЬЯ В «СОТЫ» СОБИРАТЬ.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ДОБРО ПОЖАЛОВАТЬ!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1571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 ГРУППЕ РАБОТАЮТ: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6612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Воспитатели:  Лизунова Ирина Владимировна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                        Крылова </a:t>
            </a:r>
            <a:r>
              <a:rPr lang="ru-RU" b="1" dirty="0" err="1" smtClean="0">
                <a:solidFill>
                  <a:schemeClr val="tx2"/>
                </a:solidFill>
              </a:rPr>
              <a:t>Галия</a:t>
            </a:r>
            <a:r>
              <a:rPr lang="ru-RU" b="1" dirty="0" smtClean="0">
                <a:solidFill>
                  <a:schemeClr val="tx2"/>
                </a:solidFill>
              </a:rPr>
              <a:t> Рустамовна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Младший воспитатель:  </a:t>
            </a:r>
            <a:r>
              <a:rPr lang="ru-RU" b="1" dirty="0" err="1" smtClean="0">
                <a:solidFill>
                  <a:schemeClr val="tx2"/>
                </a:solidFill>
              </a:rPr>
              <a:t>Павликова</a:t>
            </a:r>
            <a:r>
              <a:rPr lang="ru-RU" b="1" dirty="0" smtClean="0">
                <a:solidFill>
                  <a:schemeClr val="tx2"/>
                </a:solidFill>
              </a:rPr>
              <a:t> Светлана Николаевна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2474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МЫ ДВЕРИ В СКАЗКУ ОТКРЫВАЕМ, И В НАШУ ГРУППУ ПРИГЛАШАЕМ.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ЗДЕСЬ СОЛНЫШКО ВСЕГДА СИЯЕТ, НАМ НАСТРОЕНИЕ ПОДНИМАЕТ.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5" name="Рисунок 14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1763688" cy="10587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32040" y="4653136"/>
            <a:ext cx="2736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группа № 5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МБДОУ «Детский сад№136» 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г. Иваново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штам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373216"/>
            <a:ext cx="2752294" cy="1484784"/>
          </a:xfrm>
          <a:prstGeom prst="rect">
            <a:avLst/>
          </a:prstGeom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869160"/>
            <a:ext cx="1088157" cy="82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6381328"/>
            <a:ext cx="423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Презентацию  подготовила  Лизунова И.В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116632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ТЕАТР НАЧИНАЕТСЯ С ВЕШАЛКИ, А ДЕТСКИЙ САД С ПРИЕМНОЙ.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4664"/>
            <a:ext cx="276088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5121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988840"/>
            <a:ext cx="27764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5157192"/>
            <a:ext cx="280831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3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3501008"/>
            <a:ext cx="2448271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ри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717032"/>
            <a:ext cx="280831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547664" y="692696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Каждый день ребят, посещающих нашу группу, начинается с раздевалки. Здесь мы переодеваемся, храним свои вещи и игрушки в личных шкафчиках. Родители могут спокойно подождать свое чадо на </a:t>
            </a:r>
            <a:r>
              <a:rPr lang="ru-RU" b="1" dirty="0" err="1" smtClean="0">
                <a:solidFill>
                  <a:schemeClr val="tx2"/>
                </a:solidFill>
              </a:rPr>
              <a:t>банкетках</a:t>
            </a:r>
            <a:r>
              <a:rPr lang="ru-RU" b="1" dirty="0" smtClean="0">
                <a:solidFill>
                  <a:schemeClr val="tx2"/>
                </a:solidFill>
              </a:rPr>
              <a:t>, отдохнуть после работы – читая полезную информацию на стендах или папках передвижках.  А еще здесь можно узнать вести с занятий, посмотреть наши рисунки и поделки.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465313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Внутри порядок – ни пылинки!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Залог здоровья – чистота.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 каждом шкафчике – картинка.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Не раздевалка – красота!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7" name="Рисунок 16" descr="штамп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3789040"/>
            <a:ext cx="1736187" cy="862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7687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Развивающая предметно – пространственная среда в нашей группе создана таким образом, чтобы предоставить ребенку возможность самостоятельно делать выбор. Мы обозначили несколько основных центров, в каждом из которых содержится достаточное количество материалов для познания, исследования и игры.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кар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еа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09120"/>
            <a:ext cx="45720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т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49999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д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9120"/>
            <a:ext cx="45720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штамп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3573016"/>
            <a:ext cx="1808195" cy="899511"/>
          </a:xfrm>
          <a:prstGeom prst="rect">
            <a:avLst/>
          </a:prstGeom>
        </p:spPr>
      </p:pic>
      <p:pic>
        <p:nvPicPr>
          <p:cNvPr id="14" name="Рисунок 13" descr="transparent-cartoon-yellow-clip-art-honeybee-membrane-winged-i-5d656858ecc110.82797734156692693696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564904"/>
            <a:ext cx="1512168" cy="154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56490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НАША</a:t>
            </a:r>
          </a:p>
          <a:p>
            <a:pPr algn="ctr"/>
            <a:r>
              <a:rPr lang="ru-RU" b="1" dirty="0" smtClean="0"/>
              <a:t>ОБРАЗОВАТЕЛЬНАЯ ДЕЯТЕЛЬНОСТЬ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3645024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СОЦИАЛЬНО-КОММУНИКАТИВНОЕ РАЗВИТИЕ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708920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ФИЗИЧЕСКОЕ РАЗВИТИЕ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63691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РЕЧЕВОЕ РАЗВИТИЕ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645024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ХУДОЖЕСТВЕННО- ЭСТЕТИЧЕСКОЕ РАЗВИТИЕ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844824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ПОЗНАВАТЕЛЬНОЕ РАЗВИТИЕ</a:t>
            </a:r>
            <a:endParaRPr lang="ru-RU" sz="1400" b="1" dirty="0"/>
          </a:p>
        </p:txBody>
      </p:sp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273630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2620" y="1988840"/>
            <a:ext cx="16013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71800" cy="190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93096"/>
            <a:ext cx="216024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 (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1" y="0"/>
            <a:ext cx="277180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6203" y="479715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познава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060848"/>
            <a:ext cx="169168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физ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" y="4797153"/>
            <a:ext cx="3203849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b98e6640cbb5adecb36095530f68b50e--bee-crafts-bumble-be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1772816"/>
            <a:ext cx="744488" cy="878010"/>
          </a:xfrm>
          <a:prstGeom prst="rect">
            <a:avLst/>
          </a:prstGeom>
        </p:spPr>
      </p:pic>
      <p:pic>
        <p:nvPicPr>
          <p:cNvPr id="24" name="Рисунок 23" descr="рисует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0112" y="1700808"/>
            <a:ext cx="864096" cy="105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s12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4005064"/>
            <a:ext cx="1008112" cy="767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16632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ЦЕНТР КОНСТРУИРОВАНИЯ</a:t>
            </a:r>
          </a:p>
          <a:p>
            <a:r>
              <a:rPr lang="ru-RU" sz="1600" dirty="0" smtClean="0"/>
              <a:t>Содержание строительного уголка (конструкторы разного вида, кубики, крупный и мелкий строительный материал, схемы и чертежи построек) позволяет организовать конструктивную деятельность со всеми детьми, подгруппой и индивидуально, развернуть строительство на ковре либо на столе.</a:t>
            </a:r>
          </a:p>
          <a:p>
            <a:endParaRPr lang="ru-RU" b="1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172819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2232248" cy="170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628800"/>
            <a:ext cx="259228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3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412776"/>
            <a:ext cx="298782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4" y="3244334"/>
            <a:ext cx="64087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ЦЕНТР ПРИРОДЫ И ЭКСПЕРИМЕНТИРОВАНИЯ</a:t>
            </a:r>
          </a:p>
          <a:p>
            <a:pPr algn="r"/>
            <a:r>
              <a:rPr lang="ru-RU" sz="1600" dirty="0" smtClean="0"/>
              <a:t>Уголок природы является не только украшением группы, но и местом для саморазвития детей. Позволяет развивать наблюдательность, формировать трудовые навыки и умения. Нельзя забывать, что комнатные растения для детей это источник </a:t>
            </a:r>
          </a:p>
          <a:p>
            <a:pPr algn="r"/>
            <a:r>
              <a:rPr lang="ru-RU" sz="1600" dirty="0" smtClean="0"/>
              <a:t>-красоты</a:t>
            </a:r>
          </a:p>
          <a:p>
            <a:pPr algn="r"/>
            <a:r>
              <a:rPr lang="ru-RU" sz="1600" dirty="0" smtClean="0"/>
              <a:t>-доброты</a:t>
            </a:r>
          </a:p>
          <a:p>
            <a:pPr algn="r"/>
            <a:r>
              <a:rPr lang="ru-RU" sz="1600" dirty="0" smtClean="0"/>
              <a:t>-хорошего настроения</a:t>
            </a:r>
          </a:p>
          <a:p>
            <a:pPr algn="r"/>
            <a:r>
              <a:rPr lang="ru-RU" sz="1600" dirty="0" smtClean="0"/>
              <a:t>-здоровья</a:t>
            </a:r>
          </a:p>
          <a:p>
            <a:pPr algn="r"/>
            <a:r>
              <a:rPr lang="ru-RU" sz="1600" dirty="0" smtClean="0"/>
              <a:t>-чистого воздуха</a:t>
            </a:r>
          </a:p>
          <a:p>
            <a:pPr algn="r"/>
            <a:r>
              <a:rPr lang="ru-RU" sz="1600" dirty="0" smtClean="0"/>
              <a:t>Экспериментируя, дети учатся </a:t>
            </a:r>
          </a:p>
          <a:p>
            <a:pPr algn="r"/>
            <a:r>
              <a:rPr lang="ru-RU" sz="1600" dirty="0" smtClean="0"/>
              <a:t> думать, пробовать, размышлять, </a:t>
            </a:r>
          </a:p>
          <a:p>
            <a:pPr algn="r"/>
            <a:r>
              <a:rPr lang="ru-RU" sz="1600" dirty="0" smtClean="0"/>
              <a:t>анализировать и делать выводы. </a:t>
            </a:r>
            <a:endParaRPr lang="ru-RU" sz="1600" dirty="0"/>
          </a:p>
        </p:txBody>
      </p:sp>
      <p:pic>
        <p:nvPicPr>
          <p:cNvPr id="13" name="Рисунок 12" descr="при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81128"/>
            <a:ext cx="327585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 (2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1712" y="3212976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 (1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5589240"/>
            <a:ext cx="216024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штамп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1"/>
            <a:ext cx="971600" cy="548680"/>
          </a:xfrm>
          <a:prstGeom prst="rect">
            <a:avLst/>
          </a:prstGeom>
        </p:spPr>
      </p:pic>
      <p:pic>
        <p:nvPicPr>
          <p:cNvPr id="18" name="Рисунок 17" descr="b98e6640cbb5adecb36095530f68b50e--bee-crafts-bumble-be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509120"/>
            <a:ext cx="775680" cy="91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6632"/>
            <a:ext cx="68762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ТЕАТРАЛЬНЫЙ УГОЛОК</a:t>
            </a:r>
          </a:p>
          <a:p>
            <a:r>
              <a:rPr lang="ru-RU" sz="1600" b="1" dirty="0" smtClean="0"/>
              <a:t>Театр </a:t>
            </a:r>
            <a:r>
              <a:rPr lang="ru-RU" sz="1600" dirty="0" smtClean="0"/>
              <a:t>– это самая настоящая игра, которая никогда не надоедает, потому что изменяется, усложняется и развивается вместе с детьми. Здесь располагаются различные виды театров: бибабо, настольный, пальчиковый, теневой, плоскостной; реквизиты для разыгрывания сценок и спектаклей, костюмы, маски и многое другое…</a:t>
            </a:r>
          </a:p>
          <a:p>
            <a:endParaRPr lang="ru-RU" b="1" dirty="0"/>
          </a:p>
        </p:txBody>
      </p:sp>
      <p:pic>
        <p:nvPicPr>
          <p:cNvPr id="3" name="Рисунок 2" descr="теа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6774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е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88840"/>
            <a:ext cx="183569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еа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700808"/>
            <a:ext cx="187808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а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12859">
            <a:off x="5741548" y="1791524"/>
            <a:ext cx="1264687" cy="144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60885">
            <a:off x="7529224" y="1816453"/>
            <a:ext cx="1253516" cy="139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3789040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КНИЖНЫЙ УГОЛОК</a:t>
            </a:r>
          </a:p>
          <a:p>
            <a:pPr algn="ctr"/>
            <a:r>
              <a:rPr lang="ru-RU" sz="1600" dirty="0" smtClean="0"/>
              <a:t>Детская литература  способствует развитию эстетического сознания ребенка, формированию его мировоззрения, развитию чувств, речи, интеллекта, определяет положительное отношение к миру.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3501008"/>
            <a:ext cx="30598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УГОЛОК  ТВОРЧЕСТВА</a:t>
            </a:r>
          </a:p>
          <a:p>
            <a:pPr algn="ctr"/>
            <a:r>
              <a:rPr lang="ru-RU" sz="1600" dirty="0" smtClean="0"/>
              <a:t>Вмещает широкий спектр изобразительных материалов для формирования творческого потенциала детей, развитие интереса к </a:t>
            </a:r>
            <a:r>
              <a:rPr lang="ru-RU" sz="1600" dirty="0" err="1" smtClean="0"/>
              <a:t>изодеятельности</a:t>
            </a:r>
            <a:r>
              <a:rPr lang="ru-RU" sz="1600" dirty="0" smtClean="0"/>
              <a:t>, формированию эстетического восприятия, художественно-творческих способностей и самостоятельности</a:t>
            </a:r>
            <a:endParaRPr lang="ru-RU" sz="1600" dirty="0"/>
          </a:p>
        </p:txBody>
      </p:sp>
      <p:pic>
        <p:nvPicPr>
          <p:cNvPr id="12" name="Рисунок 11" descr="кн 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5229201"/>
            <a:ext cx="316835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3356992"/>
            <a:ext cx="3089920" cy="19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штамп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19864" y="6174514"/>
            <a:ext cx="1224136" cy="683486"/>
          </a:xfrm>
          <a:prstGeom prst="rect">
            <a:avLst/>
          </a:prstGeom>
        </p:spPr>
      </p:pic>
      <p:pic>
        <p:nvPicPr>
          <p:cNvPr id="15" name="Рисунок 14" descr="s12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708920"/>
            <a:ext cx="1287574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16632"/>
            <a:ext cx="4419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ЧТОБ ЗДОРОВЫМ, КРЕПКИМ СТАТЬ,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БОЛЬШЕ НАДО НАМ ГУЛЯТЬ!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84984"/>
            <a:ext cx="24369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420888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3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4852922"/>
            <a:ext cx="2448272" cy="200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3" y="0"/>
            <a:ext cx="248376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980728"/>
            <a:ext cx="244827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штамп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5301208"/>
            <a:ext cx="2752294" cy="1366973"/>
          </a:xfrm>
          <a:prstGeom prst="rect">
            <a:avLst/>
          </a:prstGeom>
        </p:spPr>
      </p:pic>
      <p:pic>
        <p:nvPicPr>
          <p:cNvPr id="17" name="Рисунок 16" descr="s1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16632"/>
            <a:ext cx="1417197" cy="8640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5536" y="105273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Для здоровья нужен спорт,</a:t>
            </a:r>
          </a:p>
          <a:p>
            <a:pPr algn="ctr"/>
            <a:r>
              <a:rPr lang="ru-RU" sz="1600" b="1" dirty="0" smtClean="0"/>
              <a:t>Чтоб болезням дать отпор.</a:t>
            </a:r>
          </a:p>
          <a:p>
            <a:pPr algn="ctr"/>
            <a:r>
              <a:rPr lang="ru-RU" sz="1600" b="1" dirty="0" smtClean="0"/>
              <a:t>Нужно спортом заниматься</a:t>
            </a:r>
          </a:p>
          <a:p>
            <a:pPr algn="ctr"/>
            <a:r>
              <a:rPr lang="ru-RU" sz="1600" b="1" dirty="0" smtClean="0"/>
              <a:t>И здоровым оставаться.</a:t>
            </a:r>
            <a:endParaRPr lang="ru-RU" sz="1600" b="1" dirty="0"/>
          </a:p>
        </p:txBody>
      </p:sp>
      <p:pic>
        <p:nvPicPr>
          <p:cNvPr id="23" name="Рисунок 22" descr="i (2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2060848"/>
            <a:ext cx="3744416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2898166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Руки мы помоем дружно.</a:t>
            </a:r>
            <a:br>
              <a:rPr lang="ru-RU" sz="1600" dirty="0" smtClean="0"/>
            </a:br>
            <a:r>
              <a:rPr lang="ru-RU" sz="1600" dirty="0" smtClean="0"/>
              <a:t>Это важно, это нужно.</a:t>
            </a:r>
            <a:br>
              <a:rPr lang="ru-RU" sz="1600" dirty="0" smtClean="0"/>
            </a:br>
            <a:r>
              <a:rPr lang="ru-RU" sz="1600" dirty="0" smtClean="0"/>
              <a:t>Только с чистыми руками</a:t>
            </a:r>
            <a:br>
              <a:rPr lang="ru-RU" sz="1600" dirty="0" smtClean="0"/>
            </a:br>
            <a:r>
              <a:rPr lang="ru-RU" sz="1600" dirty="0" smtClean="0"/>
              <a:t>Мы за стол садимся сами.</a:t>
            </a:r>
          </a:p>
          <a:p>
            <a:pPr algn="ctr"/>
            <a:r>
              <a:rPr lang="ru-RU" sz="1600" dirty="0" smtClean="0"/>
              <a:t>Ложкой-вилкой не грохочем,</a:t>
            </a:r>
            <a:br>
              <a:rPr lang="ru-RU" sz="1600" dirty="0" smtClean="0"/>
            </a:br>
            <a:r>
              <a:rPr lang="ru-RU" sz="1600" dirty="0" smtClean="0"/>
              <a:t>Не играем, не хохочем,</a:t>
            </a:r>
            <a:br>
              <a:rPr lang="ru-RU" sz="1600" dirty="0" smtClean="0"/>
            </a:br>
            <a:r>
              <a:rPr lang="ru-RU" sz="1600" dirty="0" smtClean="0"/>
              <a:t>Мы на стульчике сидим,</a:t>
            </a:r>
            <a:br>
              <a:rPr lang="ru-RU" sz="1600" dirty="0" smtClean="0"/>
            </a:br>
            <a:r>
              <a:rPr lang="ru-RU" sz="1600" dirty="0" smtClean="0"/>
              <a:t>Молча весело едим.</a:t>
            </a:r>
          </a:p>
          <a:p>
            <a:pPr algn="ctr"/>
            <a:r>
              <a:rPr lang="ru-RU" sz="1600" dirty="0" smtClean="0"/>
              <a:t>Мы ногами не болтаем,</a:t>
            </a:r>
            <a:br>
              <a:rPr lang="ru-RU" sz="1600" dirty="0" smtClean="0"/>
            </a:br>
            <a:r>
              <a:rPr lang="ru-RU" sz="1600" dirty="0" smtClean="0"/>
              <a:t>И ворон мы не считаем,</a:t>
            </a:r>
            <a:br>
              <a:rPr lang="ru-RU" sz="1600" dirty="0" smtClean="0"/>
            </a:br>
            <a:r>
              <a:rPr lang="ru-RU" sz="1600" dirty="0" smtClean="0"/>
              <a:t>Не глядим по сторонам,</a:t>
            </a:r>
            <a:br>
              <a:rPr lang="ru-RU" sz="1600" dirty="0" smtClean="0"/>
            </a:br>
            <a:r>
              <a:rPr lang="ru-RU" sz="1600" dirty="0" smtClean="0"/>
              <a:t>Ведь обедать надо нам</a:t>
            </a:r>
            <a:r>
              <a:rPr lang="ru-RU" dirty="0" smtClean="0"/>
              <a:t>!</a:t>
            </a:r>
          </a:p>
        </p:txBody>
      </p:sp>
      <p:pic>
        <p:nvPicPr>
          <p:cNvPr id="4" name="Рисунок 3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22590"/>
            <a:ext cx="3744416" cy="193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мы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41176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e913e4c788a40e0bbed61ff5ab46a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0"/>
            <a:ext cx="2171733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8104" y="1988840"/>
            <a:ext cx="32758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Тихо днем. Детки спят </a:t>
            </a:r>
          </a:p>
          <a:p>
            <a:pPr algn="ctr"/>
            <a:r>
              <a:rPr lang="ru-RU" sz="1600" dirty="0" smtClean="0"/>
              <a:t>Сном загадочным и сладким... </a:t>
            </a:r>
            <a:br>
              <a:rPr lang="ru-RU" sz="1600" dirty="0" smtClean="0"/>
            </a:br>
            <a:r>
              <a:rPr lang="ru-RU" sz="1600" dirty="0" smtClean="0"/>
              <a:t>Только носики сопят</a:t>
            </a:r>
            <a:br>
              <a:rPr lang="ru-RU" sz="1600" dirty="0" smtClean="0"/>
            </a:br>
            <a:r>
              <a:rPr lang="ru-RU" sz="1600" dirty="0" smtClean="0"/>
              <a:t>В тёплых маленьких кроватках.</a:t>
            </a:r>
            <a:br>
              <a:rPr lang="ru-RU" sz="1600" dirty="0" smtClean="0"/>
            </a:br>
            <a:r>
              <a:rPr lang="ru-RU" sz="1600" dirty="0" smtClean="0"/>
              <a:t>Этот детский мирный сон</a:t>
            </a:r>
            <a:br>
              <a:rPr lang="ru-RU" sz="1600" dirty="0" smtClean="0"/>
            </a:br>
            <a:r>
              <a:rPr lang="ru-RU" sz="1600" dirty="0" smtClean="0"/>
              <a:t>Потревожить не позволю</a:t>
            </a:r>
            <a:br>
              <a:rPr lang="ru-RU" sz="1600" dirty="0" smtClean="0"/>
            </a:br>
            <a:r>
              <a:rPr lang="ru-RU" sz="1600" dirty="0" smtClean="0"/>
              <a:t>И на цыпочках, тайком</a:t>
            </a:r>
            <a:br>
              <a:rPr lang="ru-RU" sz="1600" dirty="0" smtClean="0"/>
            </a:br>
            <a:r>
              <a:rPr lang="ru-RU" sz="1600" dirty="0" err="1" smtClean="0"/>
              <a:t>Одеялком</a:t>
            </a:r>
            <a:r>
              <a:rPr lang="ru-RU" sz="1600" dirty="0" smtClean="0"/>
              <a:t> их укрою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с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0"/>
            <a:ext cx="252028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149080"/>
            <a:ext cx="428396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пи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348880"/>
            <a:ext cx="2088232" cy="1867272"/>
          </a:xfrm>
          <a:prstGeom prst="rect">
            <a:avLst/>
          </a:prstGeom>
        </p:spPr>
      </p:pic>
      <p:pic>
        <p:nvPicPr>
          <p:cNvPr id="12" name="Рисунок 11" descr="штамп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116632"/>
            <a:ext cx="1376147" cy="683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068960"/>
            <a:ext cx="3888432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Ведущая деятельность в дошкольном возрасте - Игра</a:t>
            </a:r>
            <a:r>
              <a:rPr lang="ru-RU" sz="16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Она оказывает значительное влияние на развитие ребенка. В игре дети учатся полноценному общению друг с другом.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Играя</a:t>
            </a:r>
            <a:r>
              <a:rPr lang="ru-RU" sz="1600" dirty="0" smtClean="0">
                <a:solidFill>
                  <a:schemeClr val="tx2"/>
                </a:solidFill>
              </a:rPr>
              <a:t>, ребенок действует самостоятельно, свободно выражая свои желания, представления, чувства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/>
          </a:p>
        </p:txBody>
      </p:sp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717032"/>
            <a:ext cx="27718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27718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эмб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484784"/>
            <a:ext cx="3261941" cy="13826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71800" y="188640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Дети в садике живут,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Здесь играют и поют.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Детский сад – второй наш дом,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Как тепло, уютно в нем!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 descr="i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0"/>
            <a:ext cx="27718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b98e6640cbb5adecb36095530f68b50e--bee-crafts-bumble-be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5445224"/>
            <a:ext cx="1368152" cy="121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519</TotalTime>
  <Words>562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Трек</vt:lpstr>
      <vt:lpstr>НАШ ДЕВИЗ: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Гриша Ястребов</cp:lastModifiedBy>
  <cp:revision>55</cp:revision>
  <dcterms:created xsi:type="dcterms:W3CDTF">2020-04-17T12:12:06Z</dcterms:created>
  <dcterms:modified xsi:type="dcterms:W3CDTF">2020-04-26T07:17:24Z</dcterms:modified>
</cp:coreProperties>
</file>