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50F2BD-21A9-4468-B96D-F22C9A24665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045908-8C29-4029-8038-951F1A7AF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50F2BD-21A9-4468-B96D-F22C9A24665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045908-8C29-4029-8038-951F1A7AF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50F2BD-21A9-4468-B96D-F22C9A24665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045908-8C29-4029-8038-951F1A7AF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50F2BD-21A9-4468-B96D-F22C9A24665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045908-8C29-4029-8038-951F1A7AF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010" y="1600201"/>
            <a:ext cx="48006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3885009" y="4105029"/>
            <a:ext cx="48006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50F2BD-21A9-4468-B96D-F22C9A24665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045908-8C29-4029-8038-951F1A7AF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50F2BD-21A9-4468-B96D-F22C9A24665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045908-8C29-4029-8038-951F1A7AF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50F2BD-21A9-4468-B96D-F22C9A24665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045908-8C29-4029-8038-951F1A7AF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50F2BD-21A9-4468-B96D-F22C9A24665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045908-8C29-4029-8038-951F1A7AF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50F2BD-21A9-4468-B96D-F22C9A24665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045908-8C29-4029-8038-951F1A7AF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50F2BD-21A9-4468-B96D-F22C9A24665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045908-8C29-4029-8038-951F1A7AF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50F2BD-21A9-4468-B96D-F22C9A24665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045908-8C29-4029-8038-951F1A7AF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3350F2BD-21A9-4468-B96D-F22C9A24665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60120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85611" y="628029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fld id="{6B045908-8C29-4029-8038-951F1A7AF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5832648" cy="279390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День открытых дверей в подготовительной группе «Теремок»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517232"/>
            <a:ext cx="4824536" cy="10081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Воспитатели: Ирина Станиславовна, Елена Васильевна</a:t>
            </a:r>
          </a:p>
          <a:p>
            <a:r>
              <a:rPr lang="ru-RU" dirty="0" smtClean="0"/>
              <a:t>Младший воспитатель: Татьяна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6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9952" y="2798929"/>
            <a:ext cx="5412095" cy="40590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620688"/>
            <a:ext cx="6813426" cy="120041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Неделя добра.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0528" y="0"/>
            <a:ext cx="5148064" cy="3861048"/>
          </a:xfrm>
        </p:spPr>
      </p:pic>
      <p:sp>
        <p:nvSpPr>
          <p:cNvPr id="5" name="TextBox 4"/>
          <p:cNvSpPr txBox="1"/>
          <p:nvPr/>
        </p:nvSpPr>
        <p:spPr>
          <a:xfrm>
            <a:off x="152935" y="3976842"/>
            <a:ext cx="399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Постановка сказки о добром гномике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87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7029450" cy="1200416"/>
          </a:xfrm>
        </p:spPr>
        <p:txBody>
          <a:bodyPr/>
          <a:lstStyle/>
          <a:p>
            <a:r>
              <a:rPr lang="ru-RU" dirty="0" smtClean="0"/>
              <a:t>Неделя добра.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528392" cy="4704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11960" y="148478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ходе занятия «Что такое доброта?» дети создали «букет добрых поступков».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02666" y="2564904"/>
            <a:ext cx="5340085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67034"/>
            <a:ext cx="5196069" cy="38970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-459432"/>
            <a:ext cx="7029450" cy="1200416"/>
          </a:xfrm>
        </p:spPr>
        <p:txBody>
          <a:bodyPr/>
          <a:lstStyle/>
          <a:p>
            <a:pPr algn="ctr"/>
            <a:r>
              <a:rPr lang="ru-RU" dirty="0" err="1" smtClean="0"/>
              <a:t>Книжкина</a:t>
            </a:r>
            <a:r>
              <a:rPr lang="ru-RU" dirty="0" smtClean="0"/>
              <a:t> неделя.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16"/>
            <a:ext cx="4238926" cy="6348174"/>
          </a:xfrm>
        </p:spPr>
      </p:pic>
      <p:sp>
        <p:nvSpPr>
          <p:cNvPr id="5" name="TextBox 4"/>
          <p:cNvSpPr txBox="1"/>
          <p:nvPr/>
        </p:nvSpPr>
        <p:spPr>
          <a:xfrm>
            <a:off x="4188928" y="1221907"/>
            <a:ext cx="4487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Выставка для родителей и детей «Моя любимая книга»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Выставка рисунков «Герои сказок».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88928" y="821797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Дерево загадок.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512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-720080"/>
            <a:ext cx="7416824" cy="1440160"/>
          </a:xfrm>
        </p:spPr>
        <p:txBody>
          <a:bodyPr/>
          <a:lstStyle/>
          <a:p>
            <a:pPr algn="ctr"/>
            <a:r>
              <a:rPr lang="ru-RU" sz="4000" dirty="0" err="1" smtClean="0"/>
              <a:t>Брэйн</a:t>
            </a:r>
            <a:r>
              <a:rPr lang="ru-RU" sz="4000" dirty="0" smtClean="0"/>
              <a:t> ринг.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188640"/>
            <a:ext cx="5112568" cy="411480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Участие детей в интеллектуальной игре с детьми детского сада №15.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874"/>
            <a:ext cx="4473845" cy="5965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90" y="896888"/>
            <a:ext cx="4470834" cy="59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653" y="-377590"/>
            <a:ext cx="7029450" cy="1200416"/>
          </a:xfrm>
        </p:spPr>
        <p:txBody>
          <a:bodyPr/>
          <a:lstStyle/>
          <a:p>
            <a:pPr algn="ctr"/>
            <a:r>
              <a:rPr lang="ru-RU" dirty="0" smtClean="0"/>
              <a:t>Награждение победителей.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093296"/>
            <a:ext cx="7029450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Мы заняли первое место!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36" y="836712"/>
            <a:ext cx="7598964" cy="50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43200"/>
            <a:ext cx="5486400" cy="4114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" y="-1899592"/>
            <a:ext cx="9144000" cy="53372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439" y="3449483"/>
            <a:ext cx="7029450" cy="1200416"/>
          </a:xfrm>
        </p:spPr>
        <p:txBody>
          <a:bodyPr/>
          <a:lstStyle/>
          <a:p>
            <a:r>
              <a:rPr lang="ru-RU" dirty="0" smtClean="0"/>
              <a:t>Наши утренники.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8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836712"/>
            <a:ext cx="3168352" cy="12004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Одна из встреч с родителями на группе.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5508104" cy="413107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43200"/>
            <a:ext cx="5486400" cy="4114800"/>
          </a:xfrm>
        </p:spPr>
      </p:pic>
      <p:sp>
        <p:nvSpPr>
          <p:cNvPr id="6" name="TextBox 5"/>
          <p:cNvSpPr txBox="1"/>
          <p:nvPr/>
        </p:nvSpPr>
        <p:spPr>
          <a:xfrm>
            <a:off x="323528" y="386104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Совместное творчество мам с детьми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1_TF03461883" id="{671D4EC8-F0D2-4082-A1EE-2E45D761EB1A}" vid="{F8D861EF-0C3B-4A7E-8226-1AE546DA25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66</TotalTime>
  <Words>108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Euphemia</vt:lpstr>
      <vt:lpstr>Wingdings</vt:lpstr>
      <vt:lpstr>Тема11</vt:lpstr>
      <vt:lpstr>День открытых дверей в подготовительной группе «Теремок»</vt:lpstr>
      <vt:lpstr>Неделя добра.</vt:lpstr>
      <vt:lpstr>Неделя добра.</vt:lpstr>
      <vt:lpstr>Книжкина неделя.</vt:lpstr>
      <vt:lpstr>Брэйн ринг.</vt:lpstr>
      <vt:lpstr>Награждение победителей.</vt:lpstr>
      <vt:lpstr>Наши утренники.</vt:lpstr>
      <vt:lpstr>Одна из встреч с родителями на группе.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открытых дверей в подготовительной группе «Теремок»</dc:title>
  <dc:creator>home</dc:creator>
  <cp:lastModifiedBy>Гриша Ястребов</cp:lastModifiedBy>
  <cp:revision>6</cp:revision>
  <dcterms:created xsi:type="dcterms:W3CDTF">2020-04-18T13:17:43Z</dcterms:created>
  <dcterms:modified xsi:type="dcterms:W3CDTF">2020-04-26T07:09:49Z</dcterms:modified>
</cp:coreProperties>
</file>