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>
      <p:cViewPr varScale="1">
        <p:scale>
          <a:sx n="104" d="100"/>
          <a:sy n="104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0325-2479-4CB7-921A-2F2FBF631F8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4277" y="6211581"/>
            <a:ext cx="44644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Воспитатель МБДОУ № </a:t>
            </a:r>
            <a:r>
              <a:rPr lang="ru-RU" dirty="0" smtClean="0">
                <a:latin typeface="Monotype Corsiva" pitchFamily="66" charset="0"/>
              </a:rPr>
              <a:t>136 </a:t>
            </a:r>
          </a:p>
          <a:p>
            <a:r>
              <a:rPr lang="ru-RU" dirty="0" err="1" smtClean="0">
                <a:latin typeface="Monotype Corsiva" pitchFamily="66" charset="0"/>
              </a:rPr>
              <a:t>Кумачева</a:t>
            </a:r>
            <a:r>
              <a:rPr lang="ru-RU" dirty="0" smtClean="0">
                <a:latin typeface="Monotype Corsiva" pitchFamily="66" charset="0"/>
              </a:rPr>
              <a:t> Елена Геннадьевна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" y="1513554"/>
            <a:ext cx="9144000" cy="4727029"/>
          </a:xfrm>
          <a:prstGeom prst="rect">
            <a:avLst/>
          </a:prstGeom>
        </p:spPr>
      </p:pic>
      <p:sp>
        <p:nvSpPr>
          <p:cNvPr id="8" name="Солнце 7"/>
          <p:cNvSpPr/>
          <p:nvPr/>
        </p:nvSpPr>
        <p:spPr>
          <a:xfrm rot="20309301">
            <a:off x="352441" y="173137"/>
            <a:ext cx="2520280" cy="2088232"/>
          </a:xfrm>
          <a:prstGeom prst="sun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Группа № 6</a:t>
            </a: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6206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Наш девиз.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8" y="0"/>
            <a:ext cx="89006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417" y="2852936"/>
            <a:ext cx="385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Я люблю свой детский сад В нем полным-полно ребят. Раз, два, три, четыре, пять… Жаль, что всех не сосчитать. Может сто их, может двести. Хорошо, когда мы вместе!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65" y="2852936"/>
            <a:ext cx="2218064" cy="386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4" y="2204864"/>
            <a:ext cx="2619333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3284" r="2986" b="1890"/>
          <a:stretch/>
        </p:blipFill>
        <p:spPr>
          <a:xfrm>
            <a:off x="0" y="0"/>
            <a:ext cx="91730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648369">
            <a:off x="4494443" y="174562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Чтоб успешней  развиваться,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Нужно спортом заниматься.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Нам полезно без сомнения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Все, что связано с движением.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Будем вместе мы играть,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Бегать, прыгать и скакать!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0" y="332656"/>
            <a:ext cx="2901963" cy="485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6708"/>
            <a:ext cx="605901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3714112" y="1268760"/>
            <a:ext cx="3384376" cy="475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492896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 у нас есть ложки </a:t>
            </a:r>
          </a:p>
          <a:p>
            <a:r>
              <a:rPr lang="ru-RU" sz="2800" dirty="0" smtClean="0">
                <a:latin typeface="Monotype Corsiva" pitchFamily="66" charset="0"/>
              </a:rPr>
              <a:t>Волшебные немножко.</a:t>
            </a:r>
          </a:p>
          <a:p>
            <a:r>
              <a:rPr lang="ru-RU" sz="2800" dirty="0" smtClean="0">
                <a:latin typeface="Monotype Corsiva" pitchFamily="66" charset="0"/>
              </a:rPr>
              <a:t>Вот тарелка, вот – еда, </a:t>
            </a:r>
          </a:p>
          <a:p>
            <a:r>
              <a:rPr lang="ru-RU" sz="2800" dirty="0" smtClean="0">
                <a:latin typeface="Monotype Corsiva" pitchFamily="66" charset="0"/>
              </a:rPr>
              <a:t>Не осталось и следа.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72" y="1268760"/>
            <a:ext cx="2337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411594">
            <a:off x="1546607" y="575881"/>
            <a:ext cx="38278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Если целый день играть,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Можем даже мы устать.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И тогда, спасая нас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К нам приходит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b="1" i="1" dirty="0">
                <a:latin typeface="Monotype Corsiva" panose="03010101010201010101" pitchFamily="66" charset="0"/>
              </a:rPr>
              <a:t>«Тихий час»</a:t>
            </a:r>
            <a:r>
              <a:rPr lang="ru-RU" sz="20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С ним и сон идёт сюда...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Но бывает иногда –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Не дают нам спать игрушки: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Залезают под подушки,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Под одежду, под кровать –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Их никак не удержать!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Нам приходится вставать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Шалунишкам объяснять,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Что им надо постараться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Не кричать, не кувыркаться,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По кроватям не скакать,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А спокойно лечь и спать.</a:t>
            </a:r>
          </a:p>
        </p:txBody>
      </p:sp>
    </p:spTree>
    <p:extLst>
      <p:ext uri="{BB962C8B-B14F-4D97-AF65-F5344CB8AC3E}">
        <p14:creationId xmlns:p14="http://schemas.microsoft.com/office/powerpoint/2010/main" val="4278199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7029"/>
            <a:ext cx="3888432" cy="523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4088" y="119675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Я рисую лето —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А какого цвета?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Красной краской —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Солнце,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На газонах розы,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А зеленой — поле,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На лугах покосы.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Синей краской — небо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И ручей певучий.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А какую краску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Я оставлю туче?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Я рисую лето —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Очень трудно это…</a:t>
            </a:r>
          </a:p>
        </p:txBody>
      </p:sp>
    </p:spTree>
    <p:extLst>
      <p:ext uri="{BB962C8B-B14F-4D97-AF65-F5344CB8AC3E}">
        <p14:creationId xmlns:p14="http://schemas.microsoft.com/office/powerpoint/2010/main" val="2691851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86104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37766"/>
            <a:ext cx="37444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Рано утром в детский сад,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К нам пришли родители,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Скоро утренник у нас,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Собрались все зрители.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Кто стихи свои читает,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Кто споёт нам песенку,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Польку-бабочку станцует,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Будет очень весело!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Театрально мы покажем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Бабушкину сказку,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Роли словно как в кино,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Будем в разных масках.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Все готовились давно,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Очень мы старались,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Чтоб родители на праздник,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Дружно все смеялись!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7" y="645515"/>
            <a:ext cx="2458926" cy="532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0429"/>
            <a:ext cx="2448272" cy="6056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8" y="0"/>
            <a:ext cx="890062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35023"/>
          <a:stretch/>
        </p:blipFill>
        <p:spPr>
          <a:xfrm>
            <a:off x="5940152" y="2547403"/>
            <a:ext cx="2952328" cy="398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r="3029" b="11443"/>
          <a:stretch/>
        </p:blipFill>
        <p:spPr>
          <a:xfrm>
            <a:off x="323528" y="2420888"/>
            <a:ext cx="2232974" cy="365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43808" y="2768745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Всё умеем делать сами – 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Клеить, рисовать, лепить!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Ведь с умелыми руками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Веселей на свете жить!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2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482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632</TotalTime>
  <Words>138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54822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Гриша Ястребов</cp:lastModifiedBy>
  <cp:revision>66</cp:revision>
  <dcterms:created xsi:type="dcterms:W3CDTF">2016-02-08T19:55:32Z</dcterms:created>
  <dcterms:modified xsi:type="dcterms:W3CDTF">2020-04-26T06:55:46Z</dcterms:modified>
</cp:coreProperties>
</file>